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14BB5-4E22-4591-82E8-68A45D84B53A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</dgm:pt>
    <dgm:pt modelId="{08F36397-9BA7-4A3D-B0A7-C17B1B78AA10}">
      <dgm:prSet phldrT="[Texto]"/>
      <dgm:spPr/>
      <dgm:t>
        <a:bodyPr/>
        <a:lstStyle/>
        <a:p>
          <a:r>
            <a:rPr lang="es-CO" dirty="0" smtClean="0"/>
            <a:t>JUANES</a:t>
          </a:r>
          <a:endParaRPr lang="es-CO" dirty="0"/>
        </a:p>
      </dgm:t>
    </dgm:pt>
    <dgm:pt modelId="{FCFF804F-1118-453D-ACE9-1F4B74D4C850}" type="parTrans" cxnId="{83AAD59E-987B-460B-828D-26A3B36174D2}">
      <dgm:prSet/>
      <dgm:spPr/>
      <dgm:t>
        <a:bodyPr/>
        <a:lstStyle/>
        <a:p>
          <a:endParaRPr lang="es-CO"/>
        </a:p>
      </dgm:t>
    </dgm:pt>
    <dgm:pt modelId="{7C842780-16BF-4952-9232-E3F3999B3CAC}" type="sibTrans" cxnId="{83AAD59E-987B-460B-828D-26A3B36174D2}">
      <dgm:prSet/>
      <dgm:spPr/>
      <dgm:t>
        <a:bodyPr/>
        <a:lstStyle/>
        <a:p>
          <a:endParaRPr lang="es-CO"/>
        </a:p>
      </dgm:t>
    </dgm:pt>
    <dgm:pt modelId="{2C585F4D-0DD5-449C-A1E4-6C1038757FCC}">
      <dgm:prSet phldrT="[Texto]"/>
      <dgm:spPr/>
      <dgm:t>
        <a:bodyPr/>
        <a:lstStyle/>
        <a:p>
          <a:r>
            <a:rPr lang="es-CO" dirty="0" smtClean="0"/>
            <a:t>CARLOS V</a:t>
          </a:r>
          <a:endParaRPr lang="es-CO" dirty="0"/>
        </a:p>
      </dgm:t>
    </dgm:pt>
    <dgm:pt modelId="{B2E8AACC-471A-4CEA-9576-1104BC5D0D98}" type="parTrans" cxnId="{214221D1-92F1-417F-8DC5-410B4393C6C9}">
      <dgm:prSet/>
      <dgm:spPr/>
      <dgm:t>
        <a:bodyPr/>
        <a:lstStyle/>
        <a:p>
          <a:endParaRPr lang="es-CO"/>
        </a:p>
      </dgm:t>
    </dgm:pt>
    <dgm:pt modelId="{123989C4-C665-447E-AF58-3E883F671D79}" type="sibTrans" cxnId="{214221D1-92F1-417F-8DC5-410B4393C6C9}">
      <dgm:prSet/>
      <dgm:spPr/>
      <dgm:t>
        <a:bodyPr/>
        <a:lstStyle/>
        <a:p>
          <a:endParaRPr lang="es-CO"/>
        </a:p>
      </dgm:t>
    </dgm:pt>
    <dgm:pt modelId="{08F90B61-EE8B-44C1-8C83-5B5099E09CD4}">
      <dgm:prSet phldrT="[Texto]"/>
      <dgm:spPr/>
      <dgm:t>
        <a:bodyPr/>
        <a:lstStyle/>
        <a:p>
          <a:r>
            <a:rPr lang="es-CO" dirty="0" smtClean="0"/>
            <a:t>DIOMEDES DIAZ</a:t>
          </a:r>
          <a:endParaRPr lang="es-CO" dirty="0"/>
        </a:p>
      </dgm:t>
    </dgm:pt>
    <dgm:pt modelId="{0FA76899-9B99-4CE0-AB40-C0E68A582C39}" type="parTrans" cxnId="{439E4D79-77F5-45D9-98BF-979D96CFB628}">
      <dgm:prSet/>
      <dgm:spPr/>
      <dgm:t>
        <a:bodyPr/>
        <a:lstStyle/>
        <a:p>
          <a:endParaRPr lang="es-CO"/>
        </a:p>
      </dgm:t>
    </dgm:pt>
    <dgm:pt modelId="{FD4378AA-1A01-4E4E-9987-11759AD0D260}" type="sibTrans" cxnId="{439E4D79-77F5-45D9-98BF-979D96CFB628}">
      <dgm:prSet/>
      <dgm:spPr/>
      <dgm:t>
        <a:bodyPr/>
        <a:lstStyle/>
        <a:p>
          <a:endParaRPr lang="es-CO"/>
        </a:p>
      </dgm:t>
    </dgm:pt>
    <dgm:pt modelId="{BCBC8029-D9E5-4DC1-8658-0E9937C5616B}">
      <dgm:prSet/>
      <dgm:spPr/>
      <dgm:t>
        <a:bodyPr/>
        <a:lstStyle/>
        <a:p>
          <a:r>
            <a:rPr lang="es-CO" dirty="0" smtClean="0"/>
            <a:t>SHAKIRA</a:t>
          </a:r>
          <a:endParaRPr lang="es-CO" dirty="0"/>
        </a:p>
      </dgm:t>
    </dgm:pt>
    <dgm:pt modelId="{23915FDE-FB29-4C7A-B679-73D85BAE4406}" type="parTrans" cxnId="{30A05219-49A7-467D-965A-B58D17685914}">
      <dgm:prSet/>
      <dgm:spPr/>
      <dgm:t>
        <a:bodyPr/>
        <a:lstStyle/>
        <a:p>
          <a:endParaRPr lang="es-CO"/>
        </a:p>
      </dgm:t>
    </dgm:pt>
    <dgm:pt modelId="{D1DFED86-195C-4840-BE9E-8A42C488E6E6}" type="sibTrans" cxnId="{30A05219-49A7-467D-965A-B58D17685914}">
      <dgm:prSet/>
      <dgm:spPr/>
      <dgm:t>
        <a:bodyPr/>
        <a:lstStyle/>
        <a:p>
          <a:endParaRPr lang="es-CO"/>
        </a:p>
      </dgm:t>
    </dgm:pt>
    <dgm:pt modelId="{1A46F29E-C343-4986-9D02-C47567F6035D}">
      <dgm:prSet/>
      <dgm:spPr/>
      <dgm:t>
        <a:bodyPr/>
        <a:lstStyle/>
        <a:p>
          <a:r>
            <a:rPr lang="es-CO" dirty="0" smtClean="0"/>
            <a:t>JOE ARROYO</a:t>
          </a:r>
          <a:endParaRPr lang="es-CO" dirty="0"/>
        </a:p>
      </dgm:t>
    </dgm:pt>
    <dgm:pt modelId="{D09CE139-49D6-4685-B866-72FFFA249732}" type="parTrans" cxnId="{5A70D026-8A26-44E8-A142-D30EF59E74BB}">
      <dgm:prSet/>
      <dgm:spPr/>
      <dgm:t>
        <a:bodyPr/>
        <a:lstStyle/>
        <a:p>
          <a:endParaRPr lang="es-CO"/>
        </a:p>
      </dgm:t>
    </dgm:pt>
    <dgm:pt modelId="{38B8F04C-F878-4F5C-A609-EF81068932C1}" type="sibTrans" cxnId="{5A70D026-8A26-44E8-A142-D30EF59E74BB}">
      <dgm:prSet/>
      <dgm:spPr/>
      <dgm:t>
        <a:bodyPr/>
        <a:lstStyle/>
        <a:p>
          <a:endParaRPr lang="es-CO"/>
        </a:p>
      </dgm:t>
    </dgm:pt>
    <dgm:pt modelId="{5E0F6562-5353-4297-A39E-9EAA711401B6}" type="pres">
      <dgm:prSet presAssocID="{7BB14BB5-4E22-4591-82E8-68A45D84B53A}" presName="linearFlow" presStyleCnt="0">
        <dgm:presLayoutVars>
          <dgm:dir/>
          <dgm:resizeHandles val="exact"/>
        </dgm:presLayoutVars>
      </dgm:prSet>
      <dgm:spPr/>
    </dgm:pt>
    <dgm:pt modelId="{EF4E0792-498B-49DB-818B-D6265EDE54EC}" type="pres">
      <dgm:prSet presAssocID="{08F36397-9BA7-4A3D-B0A7-C17B1B78AA10}" presName="composite" presStyleCnt="0"/>
      <dgm:spPr/>
    </dgm:pt>
    <dgm:pt modelId="{0E377DFF-AEAE-4237-9508-7EE94DC3BCD7}" type="pres">
      <dgm:prSet presAssocID="{08F36397-9BA7-4A3D-B0A7-C17B1B78AA10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0E16F60B-03C4-42C3-8A86-35DD6F160287}" type="pres">
      <dgm:prSet presAssocID="{08F36397-9BA7-4A3D-B0A7-C17B1B78AA10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1273031-3C21-4D14-87F9-29176B1775FF}" type="pres">
      <dgm:prSet presAssocID="{7C842780-16BF-4952-9232-E3F3999B3CAC}" presName="spacing" presStyleCnt="0"/>
      <dgm:spPr/>
    </dgm:pt>
    <dgm:pt modelId="{60FD10B0-C4A5-4157-9098-9AA9DACE0EEB}" type="pres">
      <dgm:prSet presAssocID="{BCBC8029-D9E5-4DC1-8658-0E9937C5616B}" presName="composite" presStyleCnt="0"/>
      <dgm:spPr/>
    </dgm:pt>
    <dgm:pt modelId="{9C5E8F62-22F3-4850-B77D-0A7A1E5E2B1D}" type="pres">
      <dgm:prSet presAssocID="{BCBC8029-D9E5-4DC1-8658-0E9937C5616B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971A4ED-AF89-4CB5-8A19-5546E849B49B}" type="pres">
      <dgm:prSet presAssocID="{BCBC8029-D9E5-4DC1-8658-0E9937C5616B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72EB638-5155-4B26-8AAB-E4CE34E4C191}" type="pres">
      <dgm:prSet presAssocID="{D1DFED86-195C-4840-BE9E-8A42C488E6E6}" presName="spacing" presStyleCnt="0"/>
      <dgm:spPr/>
    </dgm:pt>
    <dgm:pt modelId="{D13D33A5-FC56-45B9-9AF3-4DC30B4B3815}" type="pres">
      <dgm:prSet presAssocID="{2C585F4D-0DD5-449C-A1E4-6C1038757FCC}" presName="composite" presStyleCnt="0"/>
      <dgm:spPr/>
    </dgm:pt>
    <dgm:pt modelId="{4D5FCDCE-7CBA-454F-B4FF-BF7C4B2E7A98}" type="pres">
      <dgm:prSet presAssocID="{2C585F4D-0DD5-449C-A1E4-6C1038757FCC}" presName="imgShp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81E7BE8-4DA4-49BD-81A3-72CB9496F18B}" type="pres">
      <dgm:prSet presAssocID="{2C585F4D-0DD5-449C-A1E4-6C1038757FCC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0FC8A48-D6B1-4F93-886F-92A844D39B51}" type="pres">
      <dgm:prSet presAssocID="{123989C4-C665-447E-AF58-3E883F671D79}" presName="spacing" presStyleCnt="0"/>
      <dgm:spPr/>
    </dgm:pt>
    <dgm:pt modelId="{32247F7C-A709-4706-BA10-19E282EAAC99}" type="pres">
      <dgm:prSet presAssocID="{08F90B61-EE8B-44C1-8C83-5B5099E09CD4}" presName="composite" presStyleCnt="0"/>
      <dgm:spPr/>
    </dgm:pt>
    <dgm:pt modelId="{9A6864BB-7B9A-4C1C-B0D2-4CD7409370C5}" type="pres">
      <dgm:prSet presAssocID="{08F90B61-EE8B-44C1-8C83-5B5099E09CD4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B49205BF-9343-4E50-A152-231682D1EB67}" type="pres">
      <dgm:prSet presAssocID="{08F90B61-EE8B-44C1-8C83-5B5099E09CD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7D9A06B-CB56-4891-B56F-91A74156C86A}" type="pres">
      <dgm:prSet presAssocID="{FD4378AA-1A01-4E4E-9987-11759AD0D260}" presName="spacing" presStyleCnt="0"/>
      <dgm:spPr/>
    </dgm:pt>
    <dgm:pt modelId="{FFBBD604-2F0E-450C-87C5-F9E1603483DE}" type="pres">
      <dgm:prSet presAssocID="{1A46F29E-C343-4986-9D02-C47567F6035D}" presName="composite" presStyleCnt="0"/>
      <dgm:spPr/>
    </dgm:pt>
    <dgm:pt modelId="{2805925C-1438-4A81-90BC-F997E8D5B508}" type="pres">
      <dgm:prSet presAssocID="{1A46F29E-C343-4986-9D02-C47567F6035D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4D3B4EB0-2657-405B-B386-1B1819B4762F}" type="pres">
      <dgm:prSet presAssocID="{1A46F29E-C343-4986-9D02-C47567F6035D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3AAD59E-987B-460B-828D-26A3B36174D2}" srcId="{7BB14BB5-4E22-4591-82E8-68A45D84B53A}" destId="{08F36397-9BA7-4A3D-B0A7-C17B1B78AA10}" srcOrd="0" destOrd="0" parTransId="{FCFF804F-1118-453D-ACE9-1F4B74D4C850}" sibTransId="{7C842780-16BF-4952-9232-E3F3999B3CAC}"/>
    <dgm:cxn modelId="{736FD25C-300A-4DEF-8923-105422EC826F}" type="presOf" srcId="{1A46F29E-C343-4986-9D02-C47567F6035D}" destId="{4D3B4EB0-2657-405B-B386-1B1819B4762F}" srcOrd="0" destOrd="0" presId="urn:microsoft.com/office/officeart/2005/8/layout/vList3#2"/>
    <dgm:cxn modelId="{214221D1-92F1-417F-8DC5-410B4393C6C9}" srcId="{7BB14BB5-4E22-4591-82E8-68A45D84B53A}" destId="{2C585F4D-0DD5-449C-A1E4-6C1038757FCC}" srcOrd="2" destOrd="0" parTransId="{B2E8AACC-471A-4CEA-9576-1104BC5D0D98}" sibTransId="{123989C4-C665-447E-AF58-3E883F671D79}"/>
    <dgm:cxn modelId="{E216102F-0B36-4D04-987B-A899CED13F57}" type="presOf" srcId="{08F90B61-EE8B-44C1-8C83-5B5099E09CD4}" destId="{B49205BF-9343-4E50-A152-231682D1EB67}" srcOrd="0" destOrd="0" presId="urn:microsoft.com/office/officeart/2005/8/layout/vList3#2"/>
    <dgm:cxn modelId="{69701F7E-8AD2-4D79-92DE-C85EFB553B09}" type="presOf" srcId="{2C585F4D-0DD5-449C-A1E4-6C1038757FCC}" destId="{D81E7BE8-4DA4-49BD-81A3-72CB9496F18B}" srcOrd="0" destOrd="0" presId="urn:microsoft.com/office/officeart/2005/8/layout/vList3#2"/>
    <dgm:cxn modelId="{439E4D79-77F5-45D9-98BF-979D96CFB628}" srcId="{7BB14BB5-4E22-4591-82E8-68A45D84B53A}" destId="{08F90B61-EE8B-44C1-8C83-5B5099E09CD4}" srcOrd="3" destOrd="0" parTransId="{0FA76899-9B99-4CE0-AB40-C0E68A582C39}" sibTransId="{FD4378AA-1A01-4E4E-9987-11759AD0D260}"/>
    <dgm:cxn modelId="{0296D902-2B9E-4501-9540-B7595151DC2B}" type="presOf" srcId="{BCBC8029-D9E5-4DC1-8658-0E9937C5616B}" destId="{3971A4ED-AF89-4CB5-8A19-5546E849B49B}" srcOrd="0" destOrd="0" presId="urn:microsoft.com/office/officeart/2005/8/layout/vList3#2"/>
    <dgm:cxn modelId="{D9E1D223-3E36-4AAE-A2DB-F900E8F2C2A2}" type="presOf" srcId="{7BB14BB5-4E22-4591-82E8-68A45D84B53A}" destId="{5E0F6562-5353-4297-A39E-9EAA711401B6}" srcOrd="0" destOrd="0" presId="urn:microsoft.com/office/officeart/2005/8/layout/vList3#2"/>
    <dgm:cxn modelId="{BD93E018-BA74-4EED-8C98-8F51A51B4E26}" type="presOf" srcId="{08F36397-9BA7-4A3D-B0A7-C17B1B78AA10}" destId="{0E16F60B-03C4-42C3-8A86-35DD6F160287}" srcOrd="0" destOrd="0" presId="urn:microsoft.com/office/officeart/2005/8/layout/vList3#2"/>
    <dgm:cxn modelId="{30A05219-49A7-467D-965A-B58D17685914}" srcId="{7BB14BB5-4E22-4591-82E8-68A45D84B53A}" destId="{BCBC8029-D9E5-4DC1-8658-0E9937C5616B}" srcOrd="1" destOrd="0" parTransId="{23915FDE-FB29-4C7A-B679-73D85BAE4406}" sibTransId="{D1DFED86-195C-4840-BE9E-8A42C488E6E6}"/>
    <dgm:cxn modelId="{5A70D026-8A26-44E8-A142-D30EF59E74BB}" srcId="{7BB14BB5-4E22-4591-82E8-68A45D84B53A}" destId="{1A46F29E-C343-4986-9D02-C47567F6035D}" srcOrd="4" destOrd="0" parTransId="{D09CE139-49D6-4685-B866-72FFFA249732}" sibTransId="{38B8F04C-F878-4F5C-A609-EF81068932C1}"/>
    <dgm:cxn modelId="{B8668C3A-0310-4A70-BD60-1690FAB783B9}" type="presParOf" srcId="{5E0F6562-5353-4297-A39E-9EAA711401B6}" destId="{EF4E0792-498B-49DB-818B-D6265EDE54EC}" srcOrd="0" destOrd="0" presId="urn:microsoft.com/office/officeart/2005/8/layout/vList3#2"/>
    <dgm:cxn modelId="{74F442C9-5C84-4034-894D-FD218DF11001}" type="presParOf" srcId="{EF4E0792-498B-49DB-818B-D6265EDE54EC}" destId="{0E377DFF-AEAE-4237-9508-7EE94DC3BCD7}" srcOrd="0" destOrd="0" presId="urn:microsoft.com/office/officeart/2005/8/layout/vList3#2"/>
    <dgm:cxn modelId="{63294594-2D28-4CA5-8DFF-C7220E3BE625}" type="presParOf" srcId="{EF4E0792-498B-49DB-818B-D6265EDE54EC}" destId="{0E16F60B-03C4-42C3-8A86-35DD6F160287}" srcOrd="1" destOrd="0" presId="urn:microsoft.com/office/officeart/2005/8/layout/vList3#2"/>
    <dgm:cxn modelId="{BA31EEE3-0ADF-412F-B9BF-59FE80CA4315}" type="presParOf" srcId="{5E0F6562-5353-4297-A39E-9EAA711401B6}" destId="{91273031-3C21-4D14-87F9-29176B1775FF}" srcOrd="1" destOrd="0" presId="urn:microsoft.com/office/officeart/2005/8/layout/vList3#2"/>
    <dgm:cxn modelId="{650EEC54-FC74-49C5-93F0-82CD7C3B5311}" type="presParOf" srcId="{5E0F6562-5353-4297-A39E-9EAA711401B6}" destId="{60FD10B0-C4A5-4157-9098-9AA9DACE0EEB}" srcOrd="2" destOrd="0" presId="urn:microsoft.com/office/officeart/2005/8/layout/vList3#2"/>
    <dgm:cxn modelId="{4ED8D5EE-7FE3-4457-9901-2724F44F61DD}" type="presParOf" srcId="{60FD10B0-C4A5-4157-9098-9AA9DACE0EEB}" destId="{9C5E8F62-22F3-4850-B77D-0A7A1E5E2B1D}" srcOrd="0" destOrd="0" presId="urn:microsoft.com/office/officeart/2005/8/layout/vList3#2"/>
    <dgm:cxn modelId="{23F58B3C-7BAD-45FE-8513-04A3387B3F63}" type="presParOf" srcId="{60FD10B0-C4A5-4157-9098-9AA9DACE0EEB}" destId="{3971A4ED-AF89-4CB5-8A19-5546E849B49B}" srcOrd="1" destOrd="0" presId="urn:microsoft.com/office/officeart/2005/8/layout/vList3#2"/>
    <dgm:cxn modelId="{7924131A-E7B8-4434-95BE-BF8108FD0B7F}" type="presParOf" srcId="{5E0F6562-5353-4297-A39E-9EAA711401B6}" destId="{E72EB638-5155-4B26-8AAB-E4CE34E4C191}" srcOrd="3" destOrd="0" presId="urn:microsoft.com/office/officeart/2005/8/layout/vList3#2"/>
    <dgm:cxn modelId="{9F1DD7B6-91D3-43D8-860E-B830CB6EA2D5}" type="presParOf" srcId="{5E0F6562-5353-4297-A39E-9EAA711401B6}" destId="{D13D33A5-FC56-45B9-9AF3-4DC30B4B3815}" srcOrd="4" destOrd="0" presId="urn:microsoft.com/office/officeart/2005/8/layout/vList3#2"/>
    <dgm:cxn modelId="{E455FF0E-7B7C-4ABD-A78D-4E4FF7EC4BCA}" type="presParOf" srcId="{D13D33A5-FC56-45B9-9AF3-4DC30B4B3815}" destId="{4D5FCDCE-7CBA-454F-B4FF-BF7C4B2E7A98}" srcOrd="0" destOrd="0" presId="urn:microsoft.com/office/officeart/2005/8/layout/vList3#2"/>
    <dgm:cxn modelId="{66980F93-E8AE-476F-AAE8-CD73476CA928}" type="presParOf" srcId="{D13D33A5-FC56-45B9-9AF3-4DC30B4B3815}" destId="{D81E7BE8-4DA4-49BD-81A3-72CB9496F18B}" srcOrd="1" destOrd="0" presId="urn:microsoft.com/office/officeart/2005/8/layout/vList3#2"/>
    <dgm:cxn modelId="{EEE69A9C-5256-4AD4-B4B1-601204DDDC30}" type="presParOf" srcId="{5E0F6562-5353-4297-A39E-9EAA711401B6}" destId="{70FC8A48-D6B1-4F93-886F-92A844D39B51}" srcOrd="5" destOrd="0" presId="urn:microsoft.com/office/officeart/2005/8/layout/vList3#2"/>
    <dgm:cxn modelId="{E4AFB89D-9922-46AC-9C51-58F81E369038}" type="presParOf" srcId="{5E0F6562-5353-4297-A39E-9EAA711401B6}" destId="{32247F7C-A709-4706-BA10-19E282EAAC99}" srcOrd="6" destOrd="0" presId="urn:microsoft.com/office/officeart/2005/8/layout/vList3#2"/>
    <dgm:cxn modelId="{E7DA1255-E05B-433C-A430-80E9222FF08B}" type="presParOf" srcId="{32247F7C-A709-4706-BA10-19E282EAAC99}" destId="{9A6864BB-7B9A-4C1C-B0D2-4CD7409370C5}" srcOrd="0" destOrd="0" presId="urn:microsoft.com/office/officeart/2005/8/layout/vList3#2"/>
    <dgm:cxn modelId="{87E354BA-CEA0-4B0C-9830-F99D8151FC27}" type="presParOf" srcId="{32247F7C-A709-4706-BA10-19E282EAAC99}" destId="{B49205BF-9343-4E50-A152-231682D1EB67}" srcOrd="1" destOrd="0" presId="urn:microsoft.com/office/officeart/2005/8/layout/vList3#2"/>
    <dgm:cxn modelId="{97604DC4-1FC3-424F-8B99-EB9C8F9C784F}" type="presParOf" srcId="{5E0F6562-5353-4297-A39E-9EAA711401B6}" destId="{C7D9A06B-CB56-4891-B56F-91A74156C86A}" srcOrd="7" destOrd="0" presId="urn:microsoft.com/office/officeart/2005/8/layout/vList3#2"/>
    <dgm:cxn modelId="{46FD1528-3765-400F-A063-797C1E0D9BCA}" type="presParOf" srcId="{5E0F6562-5353-4297-A39E-9EAA711401B6}" destId="{FFBBD604-2F0E-450C-87C5-F9E1603483DE}" srcOrd="8" destOrd="0" presId="urn:microsoft.com/office/officeart/2005/8/layout/vList3#2"/>
    <dgm:cxn modelId="{F3134967-483A-4021-B23D-AAD17880C220}" type="presParOf" srcId="{FFBBD604-2F0E-450C-87C5-F9E1603483DE}" destId="{2805925C-1438-4A81-90BC-F997E8D5B508}" srcOrd="0" destOrd="0" presId="urn:microsoft.com/office/officeart/2005/8/layout/vList3#2"/>
    <dgm:cxn modelId="{F2CB0FDC-337E-4F97-878E-BDA3F0BB9BE2}" type="presParOf" srcId="{FFBBD604-2F0E-450C-87C5-F9E1603483DE}" destId="{4D3B4EB0-2657-405B-B386-1B1819B4762F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6F60B-03C4-42C3-8A86-35DD6F160287}">
      <dsp:nvSpPr>
        <dsp:cNvPr id="0" name=""/>
        <dsp:cNvSpPr/>
      </dsp:nvSpPr>
      <dsp:spPr>
        <a:xfrm rot="10800000">
          <a:off x="1560861" y="3357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JUANES</a:t>
          </a:r>
          <a:endParaRPr lang="es-CO" sz="3300" kern="1200" dirty="0"/>
        </a:p>
      </dsp:txBody>
      <dsp:txXfrm rot="10800000">
        <a:off x="1743264" y="3357"/>
        <a:ext cx="5290281" cy="729613"/>
      </dsp:txXfrm>
    </dsp:sp>
    <dsp:sp modelId="{0E377DFF-AEAE-4237-9508-7EE94DC3BCD7}">
      <dsp:nvSpPr>
        <dsp:cNvPr id="0" name=""/>
        <dsp:cNvSpPr/>
      </dsp:nvSpPr>
      <dsp:spPr>
        <a:xfrm>
          <a:off x="1196054" y="3357"/>
          <a:ext cx="729613" cy="72961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1A4ED-AF89-4CB5-8A19-5546E849B49B}">
      <dsp:nvSpPr>
        <dsp:cNvPr id="0" name=""/>
        <dsp:cNvSpPr/>
      </dsp:nvSpPr>
      <dsp:spPr>
        <a:xfrm rot="10800000">
          <a:off x="1560861" y="950766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SHAKIRA</a:t>
          </a:r>
          <a:endParaRPr lang="es-CO" sz="3300" kern="1200" dirty="0"/>
        </a:p>
      </dsp:txBody>
      <dsp:txXfrm rot="10800000">
        <a:off x="1743264" y="950766"/>
        <a:ext cx="5290281" cy="729613"/>
      </dsp:txXfrm>
    </dsp:sp>
    <dsp:sp modelId="{9C5E8F62-22F3-4850-B77D-0A7A1E5E2B1D}">
      <dsp:nvSpPr>
        <dsp:cNvPr id="0" name=""/>
        <dsp:cNvSpPr/>
      </dsp:nvSpPr>
      <dsp:spPr>
        <a:xfrm>
          <a:off x="1196054" y="950766"/>
          <a:ext cx="729613" cy="72961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E7BE8-4DA4-49BD-81A3-72CB9496F18B}">
      <dsp:nvSpPr>
        <dsp:cNvPr id="0" name=""/>
        <dsp:cNvSpPr/>
      </dsp:nvSpPr>
      <dsp:spPr>
        <a:xfrm rot="10800000">
          <a:off x="1560861" y="1898174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CARLOS V</a:t>
          </a:r>
          <a:endParaRPr lang="es-CO" sz="3300" kern="1200" dirty="0"/>
        </a:p>
      </dsp:txBody>
      <dsp:txXfrm rot="10800000">
        <a:off x="1743264" y="1898174"/>
        <a:ext cx="5290281" cy="729613"/>
      </dsp:txXfrm>
    </dsp:sp>
    <dsp:sp modelId="{4D5FCDCE-7CBA-454F-B4FF-BF7C4B2E7A98}">
      <dsp:nvSpPr>
        <dsp:cNvPr id="0" name=""/>
        <dsp:cNvSpPr/>
      </dsp:nvSpPr>
      <dsp:spPr>
        <a:xfrm>
          <a:off x="1196054" y="1898174"/>
          <a:ext cx="729613" cy="72961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9205BF-9343-4E50-A152-231682D1EB67}">
      <dsp:nvSpPr>
        <dsp:cNvPr id="0" name=""/>
        <dsp:cNvSpPr/>
      </dsp:nvSpPr>
      <dsp:spPr>
        <a:xfrm rot="10800000">
          <a:off x="1560861" y="2845583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DIOMEDES DIAZ</a:t>
          </a:r>
          <a:endParaRPr lang="es-CO" sz="3300" kern="1200" dirty="0"/>
        </a:p>
      </dsp:txBody>
      <dsp:txXfrm rot="10800000">
        <a:off x="1743264" y="2845583"/>
        <a:ext cx="5290281" cy="729613"/>
      </dsp:txXfrm>
    </dsp:sp>
    <dsp:sp modelId="{9A6864BB-7B9A-4C1C-B0D2-4CD7409370C5}">
      <dsp:nvSpPr>
        <dsp:cNvPr id="0" name=""/>
        <dsp:cNvSpPr/>
      </dsp:nvSpPr>
      <dsp:spPr>
        <a:xfrm>
          <a:off x="1196054" y="2845583"/>
          <a:ext cx="729613" cy="72961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B4EB0-2657-405B-B386-1B1819B4762F}">
      <dsp:nvSpPr>
        <dsp:cNvPr id="0" name=""/>
        <dsp:cNvSpPr/>
      </dsp:nvSpPr>
      <dsp:spPr>
        <a:xfrm rot="10800000">
          <a:off x="1560861" y="3792991"/>
          <a:ext cx="5472684" cy="7296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1739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JOE ARROYO</a:t>
          </a:r>
          <a:endParaRPr lang="es-CO" sz="3300" kern="1200" dirty="0"/>
        </a:p>
      </dsp:txBody>
      <dsp:txXfrm rot="10800000">
        <a:off x="1743264" y="3792991"/>
        <a:ext cx="5290281" cy="729613"/>
      </dsp:txXfrm>
    </dsp:sp>
    <dsp:sp modelId="{2805925C-1438-4A81-90BC-F997E8D5B508}">
      <dsp:nvSpPr>
        <dsp:cNvPr id="0" name=""/>
        <dsp:cNvSpPr/>
      </dsp:nvSpPr>
      <dsp:spPr>
        <a:xfrm>
          <a:off x="1196054" y="3792991"/>
          <a:ext cx="729613" cy="729613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7BDFDB-BCDB-4314-8277-D12089A82E30}" type="datetimeFigureOut">
              <a:rPr lang="es-CO" smtClean="0"/>
              <a:pPr/>
              <a:t>11/02/2014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53C5BD-5A4B-4F1D-A7A8-A0F1C6232778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326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4F447A-8A67-41D7-98BF-3AAFC51D611E}" type="datetimeFigureOut">
              <a:rPr lang="es-CO" smtClean="0"/>
              <a:pPr/>
              <a:t>11/02/2014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A614E-2CB2-46B6-91F8-75996B83F48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08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E93B-6D31-4F87-996F-D3B71EDB1A7D}" type="datetime1">
              <a:rPr lang="es-CO" smtClean="0"/>
              <a:t>11/02/2014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950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4D67-2EB8-4804-A6C6-286C063FB05D}" type="datetime1">
              <a:rPr lang="es-CO" smtClean="0"/>
              <a:t>11/02/2014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44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2214-370C-424F-A0D4-DBEBBE49310F}" type="datetime1">
              <a:rPr lang="es-CO" smtClean="0"/>
              <a:t>11/02/2014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951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3ECC8-6FBD-4CD0-A855-60164D73663D}" type="datetime1">
              <a:rPr lang="es-CO" smtClean="0"/>
              <a:t>11/02/2014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193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26DF-4042-4D48-A947-98F3FC13320E}" type="datetime1">
              <a:rPr lang="es-CO" smtClean="0"/>
              <a:t>11/02/2014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9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F766-A912-4FD5-BA14-8C88F34BC9DC}" type="datetime1">
              <a:rPr lang="es-CO" smtClean="0"/>
              <a:t>11/02/2014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2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1FB9A-1436-4ECD-A2D3-9073177F4E80}" type="datetime1">
              <a:rPr lang="es-CO" smtClean="0"/>
              <a:t>11/02/2014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657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58793-7258-4316-9CE1-6A32E1B6DF62}" type="datetime1">
              <a:rPr lang="es-CO" smtClean="0"/>
              <a:t>11/02/2014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46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62AB-806E-47CC-89A3-1A25B451DD88}" type="datetime1">
              <a:rPr lang="es-CO" smtClean="0"/>
              <a:t>11/02/2014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32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6877-294C-45F9-8C1B-35FB442ACCF1}" type="datetime1">
              <a:rPr lang="es-CO" smtClean="0"/>
              <a:t>11/02/2014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485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3C08-9637-407A-9090-8672E4C9B200}" type="datetime1">
              <a:rPr lang="es-CO" smtClean="0"/>
              <a:t>11/02/2014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092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EB65E-9BB2-45A5-AF32-796524FAA381}" type="datetime1">
              <a:rPr lang="es-CO" smtClean="0"/>
              <a:t>11/02/2014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38597-E7E4-488D-BFAD-50275070D32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71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 smtClean="0"/>
              <a:t>GRANDES ARTISTAS COLOMBIANOS</a:t>
            </a: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CO" b="1" dirty="0" smtClean="0">
                <a:solidFill>
                  <a:schemeClr val="tx1"/>
                </a:solidFill>
              </a:rPr>
              <a:t>NOMBRE DEL ALUMNO</a:t>
            </a:r>
            <a:endParaRPr lang="es-CO" b="1" dirty="0" smtClean="0">
              <a:solidFill>
                <a:schemeClr val="tx1"/>
              </a:solidFill>
            </a:endParaRPr>
          </a:p>
          <a:p>
            <a:r>
              <a:rPr lang="es-CO" b="1" dirty="0" smtClean="0">
                <a:solidFill>
                  <a:schemeClr val="tx1"/>
                </a:solidFill>
              </a:rPr>
              <a:t>PROGRAMA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14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GRANDES ARTISTAS COLOMBIANOS</a:t>
            </a:r>
            <a:endParaRPr lang="es-CO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0845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/>
              <a:t>JUANES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2872" cy="4525963"/>
          </a:xfrm>
        </p:spPr>
        <p:txBody>
          <a:bodyPr/>
          <a:lstStyle/>
          <a:p>
            <a:r>
              <a:rPr lang="es-ES" dirty="0" smtClean="0"/>
              <a:t>Juan Esteban </a:t>
            </a:r>
            <a:r>
              <a:rPr lang="es-ES" sz="3000" dirty="0" err="1" smtClean="0"/>
              <a:t>Aristizábal</a:t>
            </a:r>
            <a:r>
              <a:rPr lang="es-ES" sz="3000" dirty="0" smtClean="0"/>
              <a:t> Vázquez (carolina del príncipe, Antioquia, Colombia, 9 de agosto de 1972), mas conocido como juanes, es un cantante, compositor, guitarrista, arreglista y productor colombiano.</a:t>
            </a:r>
            <a:endParaRPr lang="es-CO" sz="30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170" name="Picture 2" descr="http://www.sosemergencias.com/wp-content/uploads/2008/11/sosemergencias_juanes-contra-las-minas-antiperso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6282" y="2204864"/>
            <a:ext cx="2724150" cy="27241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056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3" grpId="0" build="p"/>
      <p:bldP spid="3" grpId="1" build="p"/>
      <p:bldP spid="3" grpId="2" uiExpand="1" build="p"/>
      <p:bldP spid="3" grpId="3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SHAKIRA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>
            <a:noAutofit/>
          </a:bodyPr>
          <a:lstStyle/>
          <a:p>
            <a:r>
              <a:rPr lang="es-ES" sz="3000" b="1" dirty="0" err="1" smtClean="0"/>
              <a:t>Shakira</a:t>
            </a:r>
            <a:r>
              <a:rPr lang="es-ES" sz="3000" b="1" dirty="0" smtClean="0"/>
              <a:t> Isabel Mebarak </a:t>
            </a:r>
            <a:r>
              <a:rPr lang="es-ES" sz="3000" b="1" dirty="0" err="1" smtClean="0"/>
              <a:t>Ripoll</a:t>
            </a:r>
            <a:r>
              <a:rPr lang="es-ES" sz="3000" b="1" dirty="0" smtClean="0"/>
              <a:t> </a:t>
            </a:r>
            <a:r>
              <a:rPr lang="es-ES" sz="3000" dirty="0" smtClean="0"/>
              <a:t>(barranquilla, Colombia., 2 de febrero de 1977), conocida como Shakira, es una cantautora y productora colombiana del genero pop rock en español e ingles</a:t>
            </a:r>
            <a:endParaRPr lang="es-CO" sz="30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146" name="Picture 2" descr="http://imstars.aufeminin.com/stars/fan/shakira/shakira-20050729-588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73446">
            <a:off x="5175199" y="2285030"/>
            <a:ext cx="3394348" cy="35718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33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CARLOS VIVES</a:t>
            </a:r>
            <a:endParaRPr lang="es-CO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30824" cy="4525963"/>
          </a:xfrm>
        </p:spPr>
        <p:txBody>
          <a:bodyPr>
            <a:noAutofit/>
          </a:bodyPr>
          <a:lstStyle/>
          <a:p>
            <a:r>
              <a:rPr lang="es-ES" sz="3000" b="1" dirty="0" smtClean="0"/>
              <a:t>Carlos Vives </a:t>
            </a:r>
            <a:r>
              <a:rPr lang="es-ES" sz="3000" dirty="0" smtClean="0"/>
              <a:t>nació en santa marta, magdalena el 7 de agosto de 1961, donde paso los primeros 14 años de su vida. A esa edad, el y su familia se mudaron a Bogotá  en busca de una mejor vida</a:t>
            </a:r>
            <a:endParaRPr lang="es-CO" sz="30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122" name="Picture 2" descr="http://web.presidencia.gov.co/asiescolombia/carlos-viv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48458">
            <a:off x="5388757" y="2445558"/>
            <a:ext cx="2816721" cy="281672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17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DIOMEDES DÍAZ</a:t>
            </a:r>
            <a:endParaRPr lang="es-CO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ES" sz="3000" b="1" dirty="0" smtClean="0"/>
              <a:t>Diomedes Dionisio Díaz Maestre </a:t>
            </a:r>
            <a:r>
              <a:rPr lang="es-ES" sz="3000" dirty="0" smtClean="0"/>
              <a:t>(26 de mayo de 1957- ) es un cantautor vallenato colombiano. Nació en la junta, en el sur del departamento de la guajira es conocido como ´´El cacique de la junta´´</a:t>
            </a:r>
            <a:endParaRPr lang="es-CO" sz="30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098" name="Picture 2" descr="http://members.fortunecity.es/rodolfo2/diomedes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76872"/>
            <a:ext cx="2609676" cy="333532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600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4380" y="26064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JOE ARROYO</a:t>
            </a:r>
            <a:endParaRPr lang="es-CO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25963"/>
          </a:xfrm>
        </p:spPr>
        <p:txBody>
          <a:bodyPr>
            <a:noAutofit/>
          </a:bodyPr>
          <a:lstStyle/>
          <a:p>
            <a:r>
              <a:rPr lang="es-ES" b="1" dirty="0" smtClean="0"/>
              <a:t>Álvaro José arroyo </a:t>
            </a:r>
            <a:r>
              <a:rPr lang="es-ES" b="1" dirty="0" err="1" smtClean="0"/>
              <a:t>Gonzalez</a:t>
            </a:r>
            <a:r>
              <a:rPr lang="es-ES" dirty="0" smtClean="0"/>
              <a:t>, (noviembre 1, 1955). Interprete y compositor colombiano, nacido en Cartagena  considerado como uno de los mas grandes de la musica caribeña.  Arroyo comenzó su carrera muy temprana edad, cuando a los ocho años canto en un local bailable de su ciudad natal, Cartagena.</a:t>
            </a:r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074" name="Picture 2" descr="http://colombiatv.files.wordpress.com/2010/04/joe-arro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0494">
            <a:off x="6057337" y="3413875"/>
            <a:ext cx="2430956" cy="26955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481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NIVEL DE POPULARIDAD</a:t>
            </a:r>
            <a:endParaRPr lang="es-CO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169226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Artista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Europa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Usa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Suramérica</a:t>
                      </a:r>
                      <a:endParaRPr lang="es-CO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Juanes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40%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60%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70%</a:t>
                      </a:r>
                      <a:endParaRPr lang="es-CO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Shakira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60%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70%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80%</a:t>
                      </a:r>
                      <a:endParaRPr lang="es-CO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Carlos vives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30%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35%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50%</a:t>
                      </a:r>
                      <a:endParaRPr lang="es-CO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Diomedes Díaz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10%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15%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80%</a:t>
                      </a:r>
                      <a:endParaRPr lang="es-CO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Joe arroyo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5%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15%</a:t>
                      </a:r>
                      <a:endParaRPr lang="es-CO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/>
                        <a:t>50%</a:t>
                      </a:r>
                      <a:endParaRPr lang="es-CO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614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280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GRANDES ARTISTAS COLOMBIANOS</vt:lpstr>
      <vt:lpstr>GRANDES ARTISTAS COLOMBIANOS</vt:lpstr>
      <vt:lpstr>JUANES</vt:lpstr>
      <vt:lpstr>SHAKIRA</vt:lpstr>
      <vt:lpstr>CARLOS VIVES</vt:lpstr>
      <vt:lpstr>DIOMEDES DÍAZ</vt:lpstr>
      <vt:lpstr>JOE ARROYO</vt:lpstr>
      <vt:lpstr>NIVEL DE POPULARIDAD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 XP</dc:creator>
  <cp:lastModifiedBy>PC_Gerencia_Asoprofo</cp:lastModifiedBy>
  <cp:revision>19</cp:revision>
  <dcterms:created xsi:type="dcterms:W3CDTF">2010-02-28T13:39:55Z</dcterms:created>
  <dcterms:modified xsi:type="dcterms:W3CDTF">2014-02-11T14:37:06Z</dcterms:modified>
</cp:coreProperties>
</file>